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77" r:id="rId3"/>
    <p:sldId id="281" r:id="rId4"/>
    <p:sldId id="28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49F"/>
    <a:srgbClr val="C32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55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751" y="640124"/>
            <a:ext cx="3968496" cy="979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838" y="2009429"/>
            <a:ext cx="8610323" cy="1481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defRPr sz="2000" b="0"/>
            </a:pPr>
            <a:r>
              <a:rPr lang="ru-RU" sz="1700" b="1" dirty="0">
                <a:latin typeface="Montserrat" panose="00000500000000000000" pitchFamily="2" charset="-52"/>
              </a:rPr>
              <a:t>ҚАЗАҚСТАНДЫҚ ҚАН ТАМЫРЛЫ ХИРУРГТАР ҚОҒАМЫНЫҢ </a:t>
            </a:r>
            <a:r>
              <a:rPr lang="en-US" sz="1700" b="1" dirty="0">
                <a:latin typeface="Montserrat" panose="00000500000000000000" pitchFamily="2" charset="-52"/>
              </a:rPr>
              <a:t>V </a:t>
            </a:r>
            <a:r>
              <a:rPr lang="ru-RU" sz="1700" b="1" dirty="0">
                <a:latin typeface="Montserrat" panose="00000500000000000000" pitchFamily="2" charset="-52"/>
              </a:rPr>
              <a:t>СЪЕЗІ</a:t>
            </a:r>
          </a:p>
          <a:p>
            <a:pPr algn="ctr">
              <a:lnSpc>
                <a:spcPct val="150000"/>
              </a:lnSpc>
              <a:spcBef>
                <a:spcPts val="1000"/>
              </a:spcBef>
              <a:defRPr sz="2000" b="0"/>
            </a:pPr>
            <a:r>
              <a:rPr lang="en-US" sz="1700" b="1" dirty="0">
                <a:latin typeface="Montserrat" panose="00000500000000000000" pitchFamily="2" charset="-52"/>
              </a:rPr>
              <a:t>V </a:t>
            </a:r>
            <a:r>
              <a:rPr lang="ru-RU" sz="1700" b="1" dirty="0">
                <a:latin typeface="Montserrat" panose="00000500000000000000" pitchFamily="2" charset="-52"/>
              </a:rPr>
              <a:t>СЪЕЗД КАЗАХСТАНСКОГО ОБЩЕСТВА СОСУДИСТЫХ ХИРУРГОВ</a:t>
            </a:r>
          </a:p>
          <a:p>
            <a:pPr algn="ctr">
              <a:lnSpc>
                <a:spcPct val="150000"/>
              </a:lnSpc>
              <a:spcBef>
                <a:spcPts val="1000"/>
              </a:spcBef>
              <a:defRPr sz="2000" b="0"/>
            </a:pPr>
            <a:r>
              <a:rPr lang="en-US" sz="1700" b="1" dirty="0">
                <a:latin typeface="Montserrat" panose="00000500000000000000" pitchFamily="2" charset="-52"/>
              </a:rPr>
              <a:t>V CONGRESS OF THE KAZAKHSTAN SOCIETYOF VASCULAR SURGEONS</a:t>
            </a:r>
            <a:endParaRPr sz="1700" b="1" dirty="0">
              <a:latin typeface="Montserrat" panose="00000500000000000000" pitchFamily="2" charset="-52"/>
            </a:endParaRPr>
          </a:p>
        </p:txBody>
      </p:sp>
      <p:pic>
        <p:nvPicPr>
          <p:cNvPr id="4" name="Picture 3" descr="ai-logo-yat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88536"/>
            <a:ext cx="1645920" cy="315843"/>
          </a:xfrm>
          <a:prstGeom prst="rect">
            <a:avLst/>
          </a:prstGeom>
        </p:spPr>
      </p:pic>
      <p:pic>
        <p:nvPicPr>
          <p:cNvPr id="5" name="Picture 4" descr="log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" y="5353426"/>
            <a:ext cx="1645920" cy="352421"/>
          </a:xfrm>
          <a:prstGeom prst="rect">
            <a:avLst/>
          </a:prstGeom>
        </p:spPr>
      </p:pic>
      <p:pic>
        <p:nvPicPr>
          <p:cNvPr id="6" name="Picture 5" descr="Boston_Scientific_Logo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40" y="4288536"/>
            <a:ext cx="1645920" cy="568196"/>
          </a:xfrm>
          <a:prstGeom prst="rect">
            <a:avLst/>
          </a:prstGeom>
        </p:spPr>
      </p:pic>
      <p:pic>
        <p:nvPicPr>
          <p:cNvPr id="7" name="Picture 6" descr="innotech-internation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560" y="4288536"/>
            <a:ext cx="1645920" cy="635000"/>
          </a:xfrm>
          <a:prstGeom prst="rect">
            <a:avLst/>
          </a:prstGeom>
        </p:spPr>
      </p:pic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2032" y="4207669"/>
            <a:ext cx="1645920" cy="729930"/>
          </a:xfrm>
          <a:prstGeom prst="rect">
            <a:avLst/>
          </a:prstGeom>
        </p:spPr>
      </p:pic>
      <p:pic>
        <p:nvPicPr>
          <p:cNvPr id="9" name="Picture 8" descr="Medtronic_logo.sv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3008" y="5328870"/>
            <a:ext cx="1645920" cy="281178"/>
          </a:xfrm>
          <a:prstGeom prst="rect">
            <a:avLst/>
          </a:prstGeom>
        </p:spPr>
      </p:pic>
      <p:pic>
        <p:nvPicPr>
          <p:cNvPr id="10" name="Picture 9" descr="Servier_Logo_Sign_RVB-1178x407-1-1024x40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296" y="5202541"/>
            <a:ext cx="1645920" cy="654189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695866C-F049-A433-5062-AF17FEEF0579}"/>
              </a:ext>
            </a:extLst>
          </p:cNvPr>
          <p:cNvCxnSpPr/>
          <p:nvPr/>
        </p:nvCxnSpPr>
        <p:spPr>
          <a:xfrm>
            <a:off x="594359" y="3508211"/>
            <a:ext cx="795528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00ABB69-EFB2-C293-50C4-6DB647FC2DC2}"/>
              </a:ext>
            </a:extLst>
          </p:cNvPr>
          <p:cNvCxnSpPr/>
          <p:nvPr/>
        </p:nvCxnSpPr>
        <p:spPr>
          <a:xfrm>
            <a:off x="599278" y="2982185"/>
            <a:ext cx="795528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C34E03F-3D56-5497-9870-2EC1A41F60DA}"/>
              </a:ext>
            </a:extLst>
          </p:cNvPr>
          <p:cNvCxnSpPr>
            <a:cxnSpLocks/>
          </p:cNvCxnSpPr>
          <p:nvPr/>
        </p:nvCxnSpPr>
        <p:spPr>
          <a:xfrm>
            <a:off x="516192" y="2451245"/>
            <a:ext cx="8097358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DE07B66-FFDB-D888-CCB5-4D0934D2BBB0}"/>
              </a:ext>
            </a:extLst>
          </p:cNvPr>
          <p:cNvSpPr/>
          <p:nvPr/>
        </p:nvSpPr>
        <p:spPr>
          <a:xfrm>
            <a:off x="0" y="0"/>
            <a:ext cx="9144000" cy="811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Picture 1" descr="555555.png">
            <a:extLst>
              <a:ext uri="{FF2B5EF4-FFF2-40B4-BE49-F238E27FC236}">
                <a16:creationId xmlns:a16="http://schemas.microsoft.com/office/drawing/2014/main" id="{89E37CFF-9722-D5D9-F659-F9232AD8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959" y="114421"/>
            <a:ext cx="2121048" cy="523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0EABD0-2001-D506-5AF6-A53362500162}"/>
              </a:ext>
            </a:extLst>
          </p:cNvPr>
          <p:cNvSpPr txBox="1"/>
          <p:nvPr/>
        </p:nvSpPr>
        <p:spPr>
          <a:xfrm>
            <a:off x="141470" y="226267"/>
            <a:ext cx="6315028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 sz="2000" b="0"/>
            </a:pPr>
            <a:r>
              <a:rPr lang="en-US" sz="1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V </a:t>
            </a:r>
            <a:r>
              <a:rPr lang="ru-RU" sz="1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СЪЕЗД КАЗАХСТАНСКОГО ОБЩЕСТВА СОСУДИСТЫХ ХИРУРГОВ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CE287-2E42-7431-2D4F-B47E9C40B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16E3B1-05EA-BE98-BE32-FE2927227AA4}"/>
              </a:ext>
            </a:extLst>
          </p:cNvPr>
          <p:cNvSpPr/>
          <p:nvPr/>
        </p:nvSpPr>
        <p:spPr>
          <a:xfrm>
            <a:off x="0" y="0"/>
            <a:ext cx="9144000" cy="811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Picture 1" descr="555555.png">
            <a:extLst>
              <a:ext uri="{FF2B5EF4-FFF2-40B4-BE49-F238E27FC236}">
                <a16:creationId xmlns:a16="http://schemas.microsoft.com/office/drawing/2014/main" id="{46CF52C4-C42B-7A74-DA28-AD063479B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959" y="114421"/>
            <a:ext cx="2121048" cy="523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560DB2-7013-D19D-F938-5A85DC010BA2}"/>
              </a:ext>
            </a:extLst>
          </p:cNvPr>
          <p:cNvSpPr txBox="1"/>
          <p:nvPr/>
        </p:nvSpPr>
        <p:spPr>
          <a:xfrm>
            <a:off x="141470" y="226267"/>
            <a:ext cx="6315028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 sz="2000" b="0"/>
            </a:pPr>
            <a:r>
              <a:rPr lang="en-US" sz="1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V </a:t>
            </a:r>
            <a:r>
              <a:rPr lang="ru-RU" sz="1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СЪЕЗД КАЗАХСТАНСКОГО ОБЩЕСТВА СОСУДИСТЫХ ХИРУРГОВ</a:t>
            </a:r>
          </a:p>
        </p:txBody>
      </p:sp>
    </p:spTree>
    <p:extLst>
      <p:ext uri="{BB962C8B-B14F-4D97-AF65-F5344CB8AC3E}">
        <p14:creationId xmlns:p14="http://schemas.microsoft.com/office/powerpoint/2010/main" val="247314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C6138-1A1F-AFEE-4D10-77B5E71DD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5555.png">
            <a:extLst>
              <a:ext uri="{FF2B5EF4-FFF2-40B4-BE49-F238E27FC236}">
                <a16:creationId xmlns:a16="http://schemas.microsoft.com/office/drawing/2014/main" id="{0B6940B1-0F72-9984-518A-1FF42D61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751" y="640124"/>
            <a:ext cx="3968496" cy="979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86CFE9-3A9B-D34E-8C29-975A22A91CDC}"/>
              </a:ext>
            </a:extLst>
          </p:cNvPr>
          <p:cNvSpPr txBox="1"/>
          <p:nvPr/>
        </p:nvSpPr>
        <p:spPr>
          <a:xfrm>
            <a:off x="266838" y="2932229"/>
            <a:ext cx="8610323" cy="993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defRPr sz="2000" b="0"/>
            </a:pPr>
            <a:r>
              <a:rPr lang="ru-RU" sz="4400" b="1" i="1" dirty="0">
                <a:solidFill>
                  <a:srgbClr val="28549F"/>
                </a:solidFill>
                <a:latin typeface="Montserrat" panose="00000500000000000000" pitchFamily="2" charset="-52"/>
              </a:rPr>
              <a:t>Спасибо за внимание!</a:t>
            </a:r>
            <a:endParaRPr sz="4400" b="1" i="1" dirty="0">
              <a:solidFill>
                <a:srgbClr val="28549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226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37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Montserrat</vt:lpstr>
      <vt:lpstr>Montserrat ExtraBold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Nursaid Kozha</dc:creator>
  <cp:keywords/>
  <dc:description>generated using python-pptx</dc:description>
  <cp:lastModifiedBy>Nuralim Kozhukhanov</cp:lastModifiedBy>
  <cp:revision>9</cp:revision>
  <dcterms:created xsi:type="dcterms:W3CDTF">2013-01-27T09:14:16Z</dcterms:created>
  <dcterms:modified xsi:type="dcterms:W3CDTF">2025-04-24T05:57:03Z</dcterms:modified>
  <cp:category/>
</cp:coreProperties>
</file>